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8" r:id="rId3"/>
    <p:sldId id="279" r:id="rId4"/>
    <p:sldId id="262" r:id="rId5"/>
    <p:sldId id="274" r:id="rId6"/>
    <p:sldId id="276" r:id="rId7"/>
    <p:sldId id="27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5BDA-C2FA-41DD-BCEF-B7A9C9B3EAD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21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0">
        <p:fade/>
      </p:transition>
    </mc:Choice>
    <mc:Fallback>
      <p:transition spd="slow" advClick="0" advTm="4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5BDA-C2FA-41DD-BCEF-B7A9C9B3EAD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67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0">
        <p:fade/>
      </p:transition>
    </mc:Choice>
    <mc:Fallback>
      <p:transition spd="slow" advClick="0" advTm="4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5BDA-C2FA-41DD-BCEF-B7A9C9B3EAD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708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0">
        <p:fade/>
      </p:transition>
    </mc:Choice>
    <mc:Fallback>
      <p:transition spd="slow" advClick="0" advTm="4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5BDA-C2FA-41DD-BCEF-B7A9C9B3EAD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9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0">
        <p:fade/>
      </p:transition>
    </mc:Choice>
    <mc:Fallback>
      <p:transition spd="slow" advClick="0" advTm="4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5BDA-C2FA-41DD-BCEF-B7A9C9B3EAD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96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0">
        <p:fade/>
      </p:transition>
    </mc:Choice>
    <mc:Fallback>
      <p:transition spd="slow" advClick="0" advTm="4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5BDA-C2FA-41DD-BCEF-B7A9C9B3EAD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55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0">
        <p:fade/>
      </p:transition>
    </mc:Choice>
    <mc:Fallback>
      <p:transition spd="slow" advClick="0" advTm="4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5BDA-C2FA-41DD-BCEF-B7A9C9B3EAD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15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0">
        <p:fade/>
      </p:transition>
    </mc:Choice>
    <mc:Fallback>
      <p:transition spd="slow" advClick="0" advTm="4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5BDA-C2FA-41DD-BCEF-B7A9C9B3EAD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911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0">
        <p:fade/>
      </p:transition>
    </mc:Choice>
    <mc:Fallback>
      <p:transition spd="slow" advClick="0" advTm="4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5BDA-C2FA-41DD-BCEF-B7A9C9B3EAD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37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0">
        <p:fade/>
      </p:transition>
    </mc:Choice>
    <mc:Fallback>
      <p:transition spd="slow" advClick="0" advTm="4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5BDA-C2FA-41DD-BCEF-B7A9C9B3EAD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67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0">
        <p:fade/>
      </p:transition>
    </mc:Choice>
    <mc:Fallback>
      <p:transition spd="slow" advClick="0" advTm="4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5BDA-C2FA-41DD-BCEF-B7A9C9B3EAD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344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0">
        <p:fade/>
      </p:transition>
    </mc:Choice>
    <mc:Fallback>
      <p:transition spd="slow" advClick="0" advTm="4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E5BDA-C2FA-41DD-BCEF-B7A9C9B3EAD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52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40000">
        <p:fade/>
      </p:transition>
    </mc:Choice>
    <mc:Fallback>
      <p:transition spd="slow" advClick="0" advTm="4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8A6655-53DA-45FA-AAA2-9791C3943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6CDE74AA-4D2D-47CC-817D-4BFC18F09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2846813"/>
            <a:ext cx="876299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en-US" sz="2400" b="1" dirty="0">
                <a:solidFill>
                  <a:schemeClr val="bg1"/>
                </a:solidFill>
              </a:rPr>
              <a:t>…all over the world people are slowing down and reflecting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All over the world people are looking at their </a:t>
            </a:r>
            <a:r>
              <a:rPr lang="en-US" sz="2400" b="1" dirty="0" err="1">
                <a:solidFill>
                  <a:schemeClr val="bg1"/>
                </a:solidFill>
              </a:rPr>
              <a:t>neighbours</a:t>
            </a:r>
            <a:r>
              <a:rPr lang="en-US" sz="2400" b="1" dirty="0">
                <a:solidFill>
                  <a:schemeClr val="bg1"/>
                </a:solidFill>
              </a:rPr>
              <a:t> in a new way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All over the world people are waking up to a new reality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To how big we really are.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To how little control we really have.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To what really matters.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To Love.</a:t>
            </a:r>
            <a:br>
              <a:rPr lang="en-US" sz="2400" b="1" dirty="0">
                <a:solidFill>
                  <a:schemeClr val="bg1"/>
                </a:solidFill>
              </a:rPr>
            </a:b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3CFB9-76D0-42EC-898D-AA97ABCA4834}"/>
              </a:ext>
            </a:extLst>
          </p:cNvPr>
          <p:cNvSpPr txBox="1"/>
          <p:nvPr/>
        </p:nvSpPr>
        <p:spPr>
          <a:xfrm>
            <a:off x="370205" y="297135"/>
            <a:ext cx="5335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2400" i="1" dirty="0">
                <a:solidFill>
                  <a:schemeClr val="bg1"/>
                </a:solidFill>
              </a:rPr>
              <a:t>From “Lockdown” by Brother Richard, of the Capuchin Franciscan Community</a:t>
            </a:r>
            <a:endParaRPr lang="en-US" altLang="en-US" sz="240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496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0">
        <p:fade/>
      </p:transition>
    </mc:Choice>
    <mc:Fallback>
      <p:transition spd="slow" advClick="0" advTm="4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8A6655-53DA-45FA-AAA2-9791C3943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6CDE74AA-4D2D-47CC-817D-4BFC18F09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90" y="2168990"/>
            <a:ext cx="821182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So we pray and we remember that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Yes there is fear.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But there does not have to be hate.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Yes there is isolation.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But there does not have to be loneliness.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Yes there is panic buying.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But there does not have to be meanness.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Yes there is sickness.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But there does not have to be disease of the soul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Yes there is even death.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But there can always be a rebirth of love.</a:t>
            </a:r>
            <a:br>
              <a:rPr lang="en-US" sz="2400" b="1" dirty="0">
                <a:solidFill>
                  <a:schemeClr val="bg1"/>
                </a:solidFill>
              </a:rPr>
            </a:b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3CFB9-76D0-42EC-898D-AA97ABCA4834}"/>
              </a:ext>
            </a:extLst>
          </p:cNvPr>
          <p:cNvSpPr txBox="1"/>
          <p:nvPr/>
        </p:nvSpPr>
        <p:spPr>
          <a:xfrm>
            <a:off x="370205" y="297135"/>
            <a:ext cx="5335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2400" i="1" dirty="0">
                <a:solidFill>
                  <a:schemeClr val="bg1"/>
                </a:solidFill>
              </a:rPr>
              <a:t>From “Lockdown” by Brother Richard, of the Capuchin Franciscan Community</a:t>
            </a:r>
            <a:endParaRPr lang="en-US" altLang="en-US" sz="240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7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0">
        <p:fade/>
      </p:transition>
    </mc:Choice>
    <mc:Fallback>
      <p:transition spd="slow" advClick="0" advTm="4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8A6655-53DA-45FA-AAA2-9791C3943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6CDE74AA-4D2D-47CC-817D-4BFC18F09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05" y="2510656"/>
            <a:ext cx="8669019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en-US" sz="2400" b="1" dirty="0">
                <a:solidFill>
                  <a:schemeClr val="bg1"/>
                </a:solidFill>
              </a:rPr>
              <a:t>Wake to the choices you make as to how to live now.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Today, breathe.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Listen, behind the factory noises of your panic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The birds are singing again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The sky is clearing,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Spring is coming,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And we are always encompassed by Love.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Open the windows of your soul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And though you may not be able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to touch across the empty square,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Sing.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3CFB9-76D0-42EC-898D-AA97ABCA4834}"/>
              </a:ext>
            </a:extLst>
          </p:cNvPr>
          <p:cNvSpPr txBox="1"/>
          <p:nvPr/>
        </p:nvSpPr>
        <p:spPr>
          <a:xfrm>
            <a:off x="370205" y="297135"/>
            <a:ext cx="5335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2400" i="1" dirty="0">
                <a:solidFill>
                  <a:schemeClr val="bg1"/>
                </a:solidFill>
              </a:rPr>
              <a:t>From “Lockdown” by Brother Richard, of the Capuchin Franciscan Community</a:t>
            </a:r>
            <a:endParaRPr lang="en-US" altLang="en-US" sz="240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964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0">
        <p:fade/>
      </p:transition>
    </mc:Choice>
    <mc:Fallback>
      <p:transition spd="slow" advClick="0" advTm="4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E741BD5-C39C-4FDF-B5D6-5E5514129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8670" y="-955040"/>
            <a:ext cx="10721340" cy="78130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AEFF57-20A4-4BF5-9D09-B737C6DF9666}"/>
              </a:ext>
            </a:extLst>
          </p:cNvPr>
          <p:cNvSpPr txBox="1"/>
          <p:nvPr/>
        </p:nvSpPr>
        <p:spPr>
          <a:xfrm>
            <a:off x="299720" y="2042319"/>
            <a:ext cx="897128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Psalm 121</a:t>
            </a: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en-US" sz="2400" b="1" baseline="30000" dirty="0">
                <a:solidFill>
                  <a:schemeClr val="bg1"/>
                </a:solidFill>
              </a:rPr>
              <a:t>1 </a:t>
            </a:r>
            <a:r>
              <a:rPr lang="en-US" sz="2400" b="1" dirty="0">
                <a:solidFill>
                  <a:schemeClr val="bg1"/>
                </a:solidFill>
              </a:rPr>
              <a:t>I lift up my eyes to the mountains – where does my help come from?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baseline="30000" dirty="0">
                <a:solidFill>
                  <a:schemeClr val="bg1"/>
                </a:solidFill>
              </a:rPr>
              <a:t>2 </a:t>
            </a:r>
            <a:r>
              <a:rPr lang="en-US" sz="2400" b="1" dirty="0">
                <a:solidFill>
                  <a:schemeClr val="bg1"/>
                </a:solidFill>
              </a:rPr>
              <a:t>My help comes from the </a:t>
            </a:r>
            <a:r>
              <a:rPr lang="en-US" sz="2400" b="1" cap="small" dirty="0">
                <a:solidFill>
                  <a:schemeClr val="bg1"/>
                </a:solidFill>
              </a:rPr>
              <a:t>Lord</a:t>
            </a:r>
            <a:r>
              <a:rPr lang="en-US" sz="2400" b="1" dirty="0">
                <a:solidFill>
                  <a:schemeClr val="bg1"/>
                </a:solidFill>
              </a:rPr>
              <a:t>, the Maker of heaven and earth.</a:t>
            </a:r>
          </a:p>
          <a:p>
            <a:r>
              <a:rPr lang="en-US" sz="2400" b="1" baseline="30000" dirty="0">
                <a:solidFill>
                  <a:schemeClr val="bg1"/>
                </a:solidFill>
              </a:rPr>
              <a:t>3 </a:t>
            </a:r>
            <a:r>
              <a:rPr lang="en-US" sz="2400" b="1" dirty="0">
                <a:solidFill>
                  <a:schemeClr val="bg1"/>
                </a:solidFill>
              </a:rPr>
              <a:t>He will not let your foot slip – he who watches over you will not slumber; </a:t>
            </a:r>
            <a:r>
              <a:rPr lang="en-US" sz="2400" b="1" baseline="30000" dirty="0">
                <a:solidFill>
                  <a:schemeClr val="bg1"/>
                </a:solidFill>
              </a:rPr>
              <a:t>4 </a:t>
            </a:r>
            <a:r>
              <a:rPr lang="en-US" sz="2400" b="1" dirty="0">
                <a:solidFill>
                  <a:schemeClr val="bg1"/>
                </a:solidFill>
              </a:rPr>
              <a:t>indeed, he who watches over Israel will neither slumber nor sleep.</a:t>
            </a:r>
          </a:p>
          <a:p>
            <a:r>
              <a:rPr lang="en-US" sz="2400" b="1" baseline="30000" dirty="0">
                <a:solidFill>
                  <a:schemeClr val="bg1"/>
                </a:solidFill>
              </a:rPr>
              <a:t>5 </a:t>
            </a:r>
            <a:r>
              <a:rPr lang="en-US" sz="2400" b="1" dirty="0">
                <a:solidFill>
                  <a:schemeClr val="bg1"/>
                </a:solidFill>
              </a:rPr>
              <a:t>The </a:t>
            </a:r>
            <a:r>
              <a:rPr lang="en-US" sz="2400" b="1" cap="small" dirty="0">
                <a:solidFill>
                  <a:schemeClr val="bg1"/>
                </a:solidFill>
              </a:rPr>
              <a:t>Lord</a:t>
            </a:r>
            <a:r>
              <a:rPr lang="en-US" sz="2400" b="1" dirty="0">
                <a:solidFill>
                  <a:schemeClr val="bg1"/>
                </a:solidFill>
              </a:rPr>
              <a:t> watches over you – the </a:t>
            </a:r>
            <a:r>
              <a:rPr lang="en-US" sz="2400" b="1" cap="small" dirty="0">
                <a:solidFill>
                  <a:schemeClr val="bg1"/>
                </a:solidFill>
              </a:rPr>
              <a:t>Lord</a:t>
            </a:r>
            <a:r>
              <a:rPr lang="en-US" sz="2400" b="1" dirty="0">
                <a:solidFill>
                  <a:schemeClr val="bg1"/>
                </a:solidFill>
              </a:rPr>
              <a:t> is your shade at your right hand; </a:t>
            </a:r>
            <a:r>
              <a:rPr lang="en-US" sz="2400" b="1" baseline="30000" dirty="0">
                <a:solidFill>
                  <a:schemeClr val="bg1"/>
                </a:solidFill>
              </a:rPr>
              <a:t>6 </a:t>
            </a:r>
            <a:r>
              <a:rPr lang="en-US" sz="2400" b="1" dirty="0">
                <a:solidFill>
                  <a:schemeClr val="bg1"/>
                </a:solidFill>
              </a:rPr>
              <a:t>the sun will not harm you by day, nor the moon by night.</a:t>
            </a:r>
          </a:p>
          <a:p>
            <a:r>
              <a:rPr lang="en-US" sz="2400" b="1" baseline="30000" dirty="0">
                <a:solidFill>
                  <a:schemeClr val="bg1"/>
                </a:solidFill>
              </a:rPr>
              <a:t>7 </a:t>
            </a:r>
            <a:r>
              <a:rPr lang="en-US" sz="2400" b="1" dirty="0">
                <a:solidFill>
                  <a:schemeClr val="bg1"/>
                </a:solidFill>
              </a:rPr>
              <a:t>The </a:t>
            </a:r>
            <a:r>
              <a:rPr lang="en-US" sz="2400" b="1" cap="small" dirty="0">
                <a:solidFill>
                  <a:schemeClr val="bg1"/>
                </a:solidFill>
              </a:rPr>
              <a:t>Lord</a:t>
            </a:r>
            <a:r>
              <a:rPr lang="en-US" sz="2400" b="1" dirty="0">
                <a:solidFill>
                  <a:schemeClr val="bg1"/>
                </a:solidFill>
              </a:rPr>
              <a:t> will keep you from all harm – he will watch over your life;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baseline="30000" dirty="0">
                <a:solidFill>
                  <a:schemeClr val="bg1"/>
                </a:solidFill>
              </a:rPr>
              <a:t>8 </a:t>
            </a:r>
            <a:r>
              <a:rPr lang="en-US" sz="2400" b="1" dirty="0">
                <a:solidFill>
                  <a:schemeClr val="bg1"/>
                </a:solidFill>
              </a:rPr>
              <a:t>the </a:t>
            </a:r>
            <a:r>
              <a:rPr lang="en-US" sz="2400" b="1" cap="small" dirty="0">
                <a:solidFill>
                  <a:schemeClr val="bg1"/>
                </a:solidFill>
              </a:rPr>
              <a:t>Lord</a:t>
            </a:r>
            <a:r>
              <a:rPr lang="en-US" sz="2400" b="1" dirty="0">
                <a:solidFill>
                  <a:schemeClr val="bg1"/>
                </a:solidFill>
              </a:rPr>
              <a:t> will watch over your coming and going both now and for evermore.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771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0">
        <p:fade/>
      </p:transition>
    </mc:Choice>
    <mc:Fallback>
      <p:transition spd="slow" advClick="0" advTm="4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33A2EA-6B22-4D92-B29E-D2ED721A2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204"/>
            <a:ext cx="10336516" cy="69622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46CFCB-B092-4385-8FDA-8DE91AE57A27}"/>
              </a:ext>
            </a:extLst>
          </p:cNvPr>
          <p:cNvSpPr txBox="1"/>
          <p:nvPr/>
        </p:nvSpPr>
        <p:spPr>
          <a:xfrm>
            <a:off x="203200" y="72876"/>
            <a:ext cx="618744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en-US" sz="2400" b="1" baseline="30000" dirty="0">
                <a:solidFill>
                  <a:schemeClr val="bg1"/>
                </a:solidFill>
              </a:rPr>
              <a:t>8 </a:t>
            </a:r>
            <a:r>
              <a:rPr lang="en-US" sz="2400" b="1" dirty="0">
                <a:solidFill>
                  <a:schemeClr val="bg1"/>
                </a:solidFill>
              </a:rPr>
              <a:t>For you were once darkness, but now you are light in the Lord. Live as children of light </a:t>
            </a:r>
            <a:r>
              <a:rPr lang="en-US" sz="2400" b="1" baseline="30000" dirty="0">
                <a:solidFill>
                  <a:schemeClr val="bg1"/>
                </a:solidFill>
              </a:rPr>
              <a:t>9 </a:t>
            </a:r>
            <a:r>
              <a:rPr lang="en-US" sz="2400" b="1" dirty="0">
                <a:solidFill>
                  <a:schemeClr val="bg1"/>
                </a:solidFill>
              </a:rPr>
              <a:t>(for the fruit of the light consists in all goodness, righteousness and truth) </a:t>
            </a:r>
            <a:r>
              <a:rPr lang="en-US" sz="2400" b="1" baseline="30000" dirty="0">
                <a:solidFill>
                  <a:schemeClr val="bg1"/>
                </a:solidFill>
              </a:rPr>
              <a:t>10 </a:t>
            </a:r>
            <a:r>
              <a:rPr lang="en-US" sz="2400" b="1" dirty="0">
                <a:solidFill>
                  <a:schemeClr val="bg1"/>
                </a:solidFill>
              </a:rPr>
              <a:t>and find out what pleases the Lord. </a:t>
            </a:r>
          </a:p>
          <a:p>
            <a:r>
              <a:rPr lang="en-US" sz="2400" b="1" baseline="30000" dirty="0">
                <a:solidFill>
                  <a:schemeClr val="bg1"/>
                </a:solidFill>
              </a:rPr>
              <a:t>11 </a:t>
            </a:r>
            <a:r>
              <a:rPr lang="en-US" sz="2400" b="1" dirty="0">
                <a:solidFill>
                  <a:schemeClr val="bg1"/>
                </a:solidFill>
              </a:rPr>
              <a:t>Have nothing to do with the fruitless deeds of darkness, but rather expose them. </a:t>
            </a:r>
            <a:r>
              <a:rPr lang="en-US" sz="2400" b="1" baseline="30000" dirty="0">
                <a:solidFill>
                  <a:schemeClr val="bg1"/>
                </a:solidFill>
              </a:rPr>
              <a:t>12 </a:t>
            </a:r>
            <a:r>
              <a:rPr lang="en-US" sz="2400" b="1" dirty="0">
                <a:solidFill>
                  <a:schemeClr val="bg1"/>
                </a:solidFill>
              </a:rPr>
              <a:t>It is shameful even to mention what the disobedient do in secret. </a:t>
            </a:r>
            <a:r>
              <a:rPr lang="en-US" sz="2400" b="1" baseline="30000" dirty="0">
                <a:solidFill>
                  <a:schemeClr val="bg1"/>
                </a:solidFill>
              </a:rPr>
              <a:t>13 </a:t>
            </a:r>
            <a:r>
              <a:rPr lang="en-US" sz="2400" b="1" dirty="0">
                <a:solidFill>
                  <a:schemeClr val="bg1"/>
                </a:solidFill>
              </a:rPr>
              <a:t>But everything exposed by the light becomes visible – and everything that is illuminated becomes a light.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 </a:t>
            </a:r>
          </a:p>
          <a:p>
            <a:r>
              <a:rPr lang="en-US" sz="2400" b="1" baseline="30000" dirty="0">
                <a:solidFill>
                  <a:schemeClr val="bg1"/>
                </a:solidFill>
              </a:rPr>
              <a:t>14 </a:t>
            </a:r>
            <a:r>
              <a:rPr lang="en-US" sz="2400" b="1" dirty="0">
                <a:solidFill>
                  <a:schemeClr val="bg1"/>
                </a:solidFill>
              </a:rPr>
              <a:t>This is why it is said: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‘Wake up, sleeper, rise from the dead,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    		and Christ will shine on you.’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5B6000-EC63-40B2-B88A-9FF7A478B5DF}"/>
              </a:ext>
            </a:extLst>
          </p:cNvPr>
          <p:cNvSpPr txBox="1"/>
          <p:nvPr/>
        </p:nvSpPr>
        <p:spPr>
          <a:xfrm>
            <a:off x="6238240" y="5389824"/>
            <a:ext cx="27025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solidFill>
                  <a:schemeClr val="bg1"/>
                </a:solidFill>
              </a:rPr>
              <a:t>Ephesians 5:8-14 </a:t>
            </a:r>
          </a:p>
          <a:p>
            <a:pPr algn="r"/>
            <a:r>
              <a:rPr lang="en-US" sz="2000" b="1" i="1" dirty="0">
                <a:solidFill>
                  <a:schemeClr val="bg1"/>
                </a:solidFill>
              </a:rPr>
              <a:t>(reading for the fourth Sunday in Lent)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39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0">
        <p:fade/>
      </p:transition>
    </mc:Choice>
    <mc:Fallback>
      <p:transition spd="slow" advClick="0" advTm="4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233A69-7494-47CB-B7FF-F4C4A6688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28"/>
            <a:ext cx="10336516" cy="6889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8AA874-2FB9-4FC8-A970-9FD882AB3D55}"/>
              </a:ext>
            </a:extLst>
          </p:cNvPr>
          <p:cNvSpPr txBox="1"/>
          <p:nvPr/>
        </p:nvSpPr>
        <p:spPr>
          <a:xfrm>
            <a:off x="431800" y="280253"/>
            <a:ext cx="828040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bg1"/>
                </a:solidFill>
              </a:rPr>
              <a:t>Please pray for…</a:t>
            </a:r>
          </a:p>
          <a:p>
            <a:endParaRPr lang="en-GB" sz="800" b="1" i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People you know who are afraid – that they may know God’s peace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People you know who are isolated – that they may know God’s presence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People you know who are confused by what’s happening – that they may trust in God’s Word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All those who are especially vulnerable, because of underlying health conditions – that God would protect them</a:t>
            </a:r>
          </a:p>
        </p:txBody>
      </p:sp>
    </p:spTree>
    <p:extLst>
      <p:ext uri="{BB962C8B-B14F-4D97-AF65-F5344CB8AC3E}">
        <p14:creationId xmlns:p14="http://schemas.microsoft.com/office/powerpoint/2010/main" val="329613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0">
        <p:fade/>
      </p:transition>
    </mc:Choice>
    <mc:Fallback>
      <p:transition spd="slow" advClick="0" advTm="4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233A69-7494-47CB-B7FF-F4C4A6688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28"/>
            <a:ext cx="10336516" cy="6889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8AA874-2FB9-4FC8-A970-9FD882AB3D55}"/>
              </a:ext>
            </a:extLst>
          </p:cNvPr>
          <p:cNvSpPr txBox="1"/>
          <p:nvPr/>
        </p:nvSpPr>
        <p:spPr>
          <a:xfrm>
            <a:off x="274320" y="438423"/>
            <a:ext cx="85953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i="1" dirty="0">
                <a:solidFill>
                  <a:schemeClr val="bg1"/>
                </a:solidFill>
              </a:rPr>
              <a:t>Please pray for…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People you know who are in Care Homes – that they may not feel forgotten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All those who are working in the health and care sectors – that they may know God’s strength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Those throughout the world who, because of war, or poverty, or personal circumstances, are finding it hard to find the support they need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r>
              <a:rPr lang="en-GB" sz="2400" b="1" i="1" dirty="0">
                <a:solidFill>
                  <a:schemeClr val="bg1"/>
                </a:solidFill>
              </a:rPr>
              <a:t>Please pray for…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Us all – that we may be Christ’s body on earth, sharing his love and compassion with all in need</a:t>
            </a:r>
          </a:p>
        </p:txBody>
      </p:sp>
    </p:spTree>
    <p:extLst>
      <p:ext uri="{BB962C8B-B14F-4D97-AF65-F5344CB8AC3E}">
        <p14:creationId xmlns:p14="http://schemas.microsoft.com/office/powerpoint/2010/main" val="364088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0">
        <p:fade/>
      </p:transition>
    </mc:Choice>
    <mc:Fallback>
      <p:transition spd="slow" advClick="0" advTm="4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</TotalTime>
  <Words>711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Young</dc:creator>
  <cp:lastModifiedBy>John Young</cp:lastModifiedBy>
  <cp:revision>18</cp:revision>
  <dcterms:created xsi:type="dcterms:W3CDTF">2020-03-20T09:24:10Z</dcterms:created>
  <dcterms:modified xsi:type="dcterms:W3CDTF">2020-03-22T16:31:19Z</dcterms:modified>
</cp:coreProperties>
</file>