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1" r:id="rId2"/>
    <p:sldId id="268" r:id="rId3"/>
    <p:sldId id="262" r:id="rId4"/>
    <p:sldId id="360" r:id="rId5"/>
    <p:sldId id="359" r:id="rId6"/>
    <p:sldId id="277" r:id="rId7"/>
    <p:sldId id="364" r:id="rId8"/>
    <p:sldId id="3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5BDA-C2FA-41DD-BCEF-B7A9C9B3EAD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CDE74AA-4D2D-47CC-817D-4BFC18F0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6" y="2846813"/>
            <a:ext cx="8762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sz="2400" b="1" dirty="0">
                <a:solidFill>
                  <a:schemeClr val="bg1"/>
                </a:solidFill>
              </a:rPr>
              <a:t>…all over the world people are slowing down and reflecting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All over the world people are looking at their </a:t>
            </a:r>
            <a:r>
              <a:rPr lang="en-US" sz="2400" b="1" dirty="0" err="1">
                <a:solidFill>
                  <a:schemeClr val="bg1"/>
                </a:solidFill>
              </a:rPr>
              <a:t>neighbours</a:t>
            </a:r>
            <a:r>
              <a:rPr lang="en-US" sz="2400" b="1" dirty="0">
                <a:solidFill>
                  <a:schemeClr val="bg1"/>
                </a:solidFill>
              </a:rPr>
              <a:t> in a new way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All over the world people are waking up to a new reality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how big we really are.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how little control we really have.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what really matters.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Love.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CFB9-76D0-42EC-898D-AA97ABCA4834}"/>
              </a:ext>
            </a:extLst>
          </p:cNvPr>
          <p:cNvSpPr txBox="1"/>
          <p:nvPr/>
        </p:nvSpPr>
        <p:spPr>
          <a:xfrm>
            <a:off x="1894205" y="297136"/>
            <a:ext cx="53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i="1" dirty="0">
                <a:solidFill>
                  <a:schemeClr val="bg1"/>
                </a:solidFill>
              </a:rPr>
              <a:t>From “Lockdown” by Brother Richard, of the Capuchin Franciscan Community</a:t>
            </a:r>
            <a:endParaRPr lang="en-US" altLang="en-US" sz="24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EB586-F5D8-4AAB-86B9-9E2D1BE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06" y="-747697"/>
            <a:ext cx="12222306" cy="815019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E8583CF-93EE-4795-AA42-DFD663BD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20" y="297136"/>
            <a:ext cx="729788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Compassionate God we come to you in our need confessing to you what we often dare not admit to ourselves: </a:t>
            </a:r>
          </a:p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  it is hard to celebrate life when faced with the mystery of death. </a:t>
            </a:r>
          </a:p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  It is hard to look to the future when surrounded by the uncertainty of the present; </a:t>
            </a:r>
          </a:p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  it is hard to embrace the day when hope is eclipsed by despair. </a:t>
            </a:r>
          </a:p>
          <a:p>
            <a:pPr defTabSz="914400"/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2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CDE74AA-4D2D-47CC-817D-4BFC18F0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6" y="2846813"/>
            <a:ext cx="8762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sz="2400" b="1" dirty="0">
                <a:solidFill>
                  <a:schemeClr val="bg1"/>
                </a:solidFill>
              </a:rPr>
              <a:t>…all over the world people are slowing down and reflecting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All over the world people are looking at their </a:t>
            </a:r>
            <a:r>
              <a:rPr lang="en-US" sz="2400" b="1" dirty="0" err="1">
                <a:solidFill>
                  <a:schemeClr val="bg1"/>
                </a:solidFill>
              </a:rPr>
              <a:t>neighbours</a:t>
            </a:r>
            <a:r>
              <a:rPr lang="en-US" sz="2400" b="1" dirty="0">
                <a:solidFill>
                  <a:schemeClr val="bg1"/>
                </a:solidFill>
              </a:rPr>
              <a:t> in a new way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All over the world people are waking up to a new reality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how big we really are.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how little control we really have.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what really matters.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Love.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CFB9-76D0-42EC-898D-AA97ABCA4834}"/>
              </a:ext>
            </a:extLst>
          </p:cNvPr>
          <p:cNvSpPr txBox="1"/>
          <p:nvPr/>
        </p:nvSpPr>
        <p:spPr>
          <a:xfrm>
            <a:off x="1894205" y="297136"/>
            <a:ext cx="53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i="1" dirty="0">
                <a:solidFill>
                  <a:schemeClr val="bg1"/>
                </a:solidFill>
              </a:rPr>
              <a:t>From “Lockdown” by Brother Richard, of the Capuchin Franciscan Community</a:t>
            </a:r>
            <a:endParaRPr lang="en-US" altLang="en-US" sz="24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EB586-F5D8-4AAB-86B9-9E2D1BE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097"/>
            <a:ext cx="12222306" cy="815019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E8583CF-93EE-4795-AA42-DFD663BD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70" y="338434"/>
            <a:ext cx="73296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Help us this day to know you and find you in the whole of life: its beginnings and its endings, </a:t>
            </a:r>
          </a:p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  to discover you in our pain as well as our joy, in our doubts as well as our believing, </a:t>
            </a:r>
          </a:p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  to receive this day, and in the days to come. comfort from your word and light for our darkness. </a:t>
            </a:r>
          </a:p>
          <a:p>
            <a:pPr defTabSz="914400"/>
            <a:r>
              <a:rPr lang="en-US" sz="2800" b="1" dirty="0">
                <a:solidFill>
                  <a:schemeClr val="bg1"/>
                </a:solidFill>
                <a:latin typeface="+mn-lt"/>
              </a:rPr>
              <a:t>  Amen. </a:t>
            </a:r>
          </a:p>
          <a:p>
            <a:pPr defTabSz="914400"/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defTabSz="914400"/>
            <a:r>
              <a:rPr lang="en-US" sz="2400" i="1" dirty="0">
                <a:solidFill>
                  <a:schemeClr val="bg1"/>
                </a:solidFill>
                <a:latin typeface="+mn-lt"/>
              </a:rPr>
              <a:t>(With thanks to Islay Baptist Church)</a:t>
            </a:r>
            <a:endParaRPr lang="en-US" altLang="en-US" sz="24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defTabSz="914400"/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9E5E4-67D0-409A-B809-31C1DC31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4BF87-A62E-461B-8F97-FF88946CE242}"/>
              </a:ext>
            </a:extLst>
          </p:cNvPr>
          <p:cNvSpPr txBox="1"/>
          <p:nvPr/>
        </p:nvSpPr>
        <p:spPr>
          <a:xfrm>
            <a:off x="333375" y="3164681"/>
            <a:ext cx="5915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Psalm 130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1 </a:t>
            </a:r>
            <a:r>
              <a:rPr lang="en-US" sz="2400" b="1" dirty="0">
                <a:solidFill>
                  <a:schemeClr val="bg1"/>
                </a:solidFill>
              </a:rPr>
              <a:t>Out of the depths I cry to you,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;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baseline="30000" dirty="0">
                <a:solidFill>
                  <a:schemeClr val="bg1"/>
                </a:solidFill>
              </a:rPr>
              <a:t>2 </a:t>
            </a:r>
            <a:r>
              <a:rPr lang="en-US" sz="2400" b="1" dirty="0">
                <a:solidFill>
                  <a:schemeClr val="bg1"/>
                </a:solidFill>
              </a:rPr>
              <a:t>    Lord, hear my voice.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Let your ears be attentive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to my cry for mercy.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3 </a:t>
            </a:r>
            <a:r>
              <a:rPr lang="en-US" sz="2400" b="1" dirty="0">
                <a:solidFill>
                  <a:schemeClr val="bg1"/>
                </a:solidFill>
              </a:rPr>
              <a:t>If you,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, kept a record of sins,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Lord, who could stand?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baseline="30000" dirty="0">
                <a:solidFill>
                  <a:schemeClr val="bg1"/>
                </a:solidFill>
              </a:rPr>
              <a:t>4 </a:t>
            </a:r>
            <a:r>
              <a:rPr lang="en-US" sz="2400" b="1" dirty="0">
                <a:solidFill>
                  <a:schemeClr val="bg1"/>
                </a:solidFill>
              </a:rPr>
              <a:t>But with you there is forgiveness,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so that we can, with reverence, serve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9E5E4-67D0-409A-B809-31C1DC31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4BF87-A62E-461B-8F97-FF88946CE242}"/>
              </a:ext>
            </a:extLst>
          </p:cNvPr>
          <p:cNvSpPr txBox="1"/>
          <p:nvPr/>
        </p:nvSpPr>
        <p:spPr>
          <a:xfrm>
            <a:off x="428624" y="3766344"/>
            <a:ext cx="118586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</a:rPr>
              <a:t>6 </a:t>
            </a:r>
            <a:r>
              <a:rPr lang="en-US" sz="2400" b="1" dirty="0">
                <a:solidFill>
                  <a:schemeClr val="bg1"/>
                </a:solidFill>
              </a:rPr>
              <a:t>I wait for the Lord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more than watchmen wait for the morning,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more than watchmen wait for the morning.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7 </a:t>
            </a:r>
            <a:r>
              <a:rPr lang="en-US" sz="2400" b="1" dirty="0">
                <a:solidFill>
                  <a:schemeClr val="bg1"/>
                </a:solidFill>
              </a:rPr>
              <a:t>Israel, put your hope in 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for with the </a:t>
            </a:r>
            <a:r>
              <a:rPr lang="en-US" sz="2400" b="1" cap="small" dirty="0">
                <a:solidFill>
                  <a:schemeClr val="bg1"/>
                </a:solidFill>
              </a:rPr>
              <a:t>Lord</a:t>
            </a:r>
            <a:r>
              <a:rPr lang="en-US" sz="2400" b="1" dirty="0">
                <a:solidFill>
                  <a:schemeClr val="bg1"/>
                </a:solidFill>
              </a:rPr>
              <a:t> is unfailing love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    and with him is full redemption.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baseline="30000" dirty="0">
                <a:solidFill>
                  <a:schemeClr val="bg1"/>
                </a:solidFill>
              </a:rPr>
              <a:t>8 </a:t>
            </a:r>
            <a:r>
              <a:rPr lang="en-US" sz="2400" b="1" dirty="0">
                <a:solidFill>
                  <a:schemeClr val="bg1"/>
                </a:solidFill>
              </a:rPr>
              <a:t>He himself will redeem Israel from all their sins.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9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566988" y="1844675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07568" y="980728"/>
            <a:ext cx="777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9042"/>
            <a:ext cx="12302723" cy="9227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BAA86-2C78-4041-A4CB-A92C4AF4E23A}"/>
              </a:ext>
            </a:extLst>
          </p:cNvPr>
          <p:cNvSpPr txBox="1"/>
          <p:nvPr/>
        </p:nvSpPr>
        <p:spPr>
          <a:xfrm>
            <a:off x="58616" y="4335404"/>
            <a:ext cx="120741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400" b="1" baseline="30000" dirty="0">
                <a:solidFill>
                  <a:schemeClr val="bg1"/>
                </a:solidFill>
              </a:rPr>
              <a:t>25 </a:t>
            </a:r>
            <a:r>
              <a:rPr lang="en-US" sz="2400" b="1" dirty="0">
                <a:solidFill>
                  <a:schemeClr val="bg1"/>
                </a:solidFill>
              </a:rPr>
              <a:t>Jesus said to her, ‘I am the resurrection and the life. The one who believes in me will live, even though they die; </a:t>
            </a:r>
            <a:r>
              <a:rPr lang="en-US" sz="2400" b="1" baseline="30000" dirty="0">
                <a:solidFill>
                  <a:schemeClr val="bg1"/>
                </a:solidFill>
              </a:rPr>
              <a:t>26 </a:t>
            </a:r>
            <a:r>
              <a:rPr lang="en-US" sz="2400" b="1" dirty="0">
                <a:solidFill>
                  <a:schemeClr val="bg1"/>
                </a:solidFill>
              </a:rPr>
              <a:t>and whoever lives by believing in me will never die.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Do you believe this?’</a:t>
            </a:r>
          </a:p>
          <a:p>
            <a:pPr algn="ctr"/>
            <a:r>
              <a:rPr lang="en-US" sz="2400" b="1" baseline="30000" dirty="0">
                <a:solidFill>
                  <a:schemeClr val="bg1"/>
                </a:solidFill>
              </a:rPr>
              <a:t>27 </a:t>
            </a:r>
            <a:r>
              <a:rPr lang="en-US" sz="2400" b="1" dirty="0">
                <a:solidFill>
                  <a:schemeClr val="bg1"/>
                </a:solidFill>
              </a:rPr>
              <a:t>‘Yes, Lord,’ Martha replied, ‘I believe that you are the Messiah, the Son of God, who is to come into the world.’ 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John 11.25-27 (reading for the fifth Sunday in Lent)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62738-23E5-4207-8C11-EB5E7CD8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499" y="0"/>
            <a:ext cx="15079380" cy="7009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49593-15F9-4E3B-9320-5152CA44AFE8}"/>
              </a:ext>
            </a:extLst>
          </p:cNvPr>
          <p:cNvSpPr txBox="1"/>
          <p:nvPr/>
        </p:nvSpPr>
        <p:spPr>
          <a:xfrm>
            <a:off x="134620" y="287025"/>
            <a:ext cx="993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Please pray for…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People you know who are finding life difficult at the moment – that they may not feel forgotten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All those who are working in the NHS, and all volunteers – that they may keep healthy themselves</a:t>
            </a:r>
          </a:p>
        </p:txBody>
      </p:sp>
    </p:spTree>
    <p:extLst>
      <p:ext uri="{BB962C8B-B14F-4D97-AF65-F5344CB8AC3E}">
        <p14:creationId xmlns:p14="http://schemas.microsoft.com/office/powerpoint/2010/main" val="36408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62738-23E5-4207-8C11-EB5E7CD8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499" y="0"/>
            <a:ext cx="15079380" cy="7009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49593-15F9-4E3B-9320-5152CA44AFE8}"/>
              </a:ext>
            </a:extLst>
          </p:cNvPr>
          <p:cNvSpPr txBox="1"/>
          <p:nvPr/>
        </p:nvSpPr>
        <p:spPr>
          <a:xfrm>
            <a:off x="223520" y="223525"/>
            <a:ext cx="97205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Please pray for…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Those throughout the world who, because of the coronavirus, are finding it impossible to have the additional support they need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Our own families, as we go through this time of trial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 sense of God’s presence for everyone in the church family – so that even when we are apart we can be together in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4042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62738-23E5-4207-8C11-EB5E7CD8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99" y="0"/>
            <a:ext cx="15079380" cy="7009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E0B1B-FAB4-4CF6-87D2-09210A52EA66}"/>
              </a:ext>
            </a:extLst>
          </p:cNvPr>
          <p:cNvSpPr txBox="1"/>
          <p:nvPr/>
        </p:nvSpPr>
        <p:spPr>
          <a:xfrm>
            <a:off x="165100" y="229453"/>
            <a:ext cx="9766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Please pray for…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People who are confused by what’s happening – that they may see that there is much that we do not understand, and more to discover about faith and hope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Us all, that we can be examples of Christ’s body on earth to our friends and neighbours</a:t>
            </a:r>
          </a:p>
        </p:txBody>
      </p:sp>
    </p:spTree>
    <p:extLst>
      <p:ext uri="{BB962C8B-B14F-4D97-AF65-F5344CB8AC3E}">
        <p14:creationId xmlns:p14="http://schemas.microsoft.com/office/powerpoint/2010/main" val="4642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047998" y="514768"/>
            <a:ext cx="6096000" cy="170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3600" kern="10" spc="0" dirty="0">
              <a:ln>
                <a:noFill/>
              </a:ln>
              <a:solidFill>
                <a:srgbClr val="C39BE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162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1276" y="5832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03634" y="6368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740157-E5BA-48D7-A96C-B59B7D837CCA}"/>
              </a:ext>
            </a:extLst>
          </p:cNvPr>
          <p:cNvSpPr/>
          <p:nvPr/>
        </p:nvSpPr>
        <p:spPr>
          <a:xfrm>
            <a:off x="910590" y="514768"/>
            <a:ext cx="10186087" cy="58591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00B050"/>
                </a:solidFill>
              </a:rPr>
              <a:t>Bible Verse for the Week      </a:t>
            </a:r>
          </a:p>
          <a:p>
            <a:pPr algn="ctr"/>
            <a:r>
              <a:rPr lang="en-GB" sz="3600" dirty="0"/>
              <a:t> </a:t>
            </a:r>
          </a:p>
          <a:p>
            <a:pPr algn="ctr"/>
            <a:r>
              <a:rPr lang="en-GB" sz="3600" dirty="0"/>
              <a:t> </a:t>
            </a:r>
          </a:p>
          <a:p>
            <a:r>
              <a:rPr lang="en-GB" sz="4000" dirty="0">
                <a:solidFill>
                  <a:srgbClr val="002060"/>
                </a:solidFill>
              </a:rPr>
              <a:t>Jesus said…..</a:t>
            </a:r>
            <a:r>
              <a:rPr lang="en-GB" sz="4000" dirty="0">
                <a:solidFill>
                  <a:srgbClr val="FF0000"/>
                </a:solidFill>
              </a:rPr>
              <a:t>”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4400" dirty="0">
                <a:solidFill>
                  <a:srgbClr val="FF0000"/>
                </a:solidFill>
              </a:rPr>
              <a:t>I am the good shepherd.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The good shepherd sacrifices his life </a:t>
            </a:r>
          </a:p>
          <a:p>
            <a:r>
              <a:rPr lang="en-GB" sz="4400" dirty="0">
                <a:solidFill>
                  <a:srgbClr val="FF0000"/>
                </a:solidFill>
              </a:rPr>
              <a:t>for the sheep.” </a:t>
            </a:r>
          </a:p>
          <a:p>
            <a:r>
              <a:rPr lang="en-GB" sz="4400" dirty="0">
                <a:solidFill>
                  <a:schemeClr val="bg1"/>
                </a:solidFill>
              </a:rPr>
              <a:t>                                                 </a:t>
            </a:r>
            <a:r>
              <a:rPr lang="en-GB" sz="3600" dirty="0">
                <a:solidFill>
                  <a:srgbClr val="00B050"/>
                </a:solidFill>
              </a:rPr>
              <a:t>John 10 verse 11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9FF0C89-F2C8-4DA0-94FB-BB2FA391D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32" y="711243"/>
            <a:ext cx="1679532" cy="16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751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Young</dc:creator>
  <cp:lastModifiedBy>John Young</cp:lastModifiedBy>
  <cp:revision>37</cp:revision>
  <dcterms:created xsi:type="dcterms:W3CDTF">2020-03-20T09:24:10Z</dcterms:created>
  <dcterms:modified xsi:type="dcterms:W3CDTF">2020-03-27T09:55:51Z</dcterms:modified>
</cp:coreProperties>
</file>