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83" r:id="rId2"/>
    <p:sldId id="386" r:id="rId3"/>
    <p:sldId id="381" r:id="rId4"/>
    <p:sldId id="375" r:id="rId5"/>
    <p:sldId id="378" r:id="rId6"/>
    <p:sldId id="367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5BDA-C2FA-41DD-BCEF-B7A9C9B3EAD9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055F-9279-40FB-A991-49E015441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E0C02E-D05E-437B-B247-8C349C60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"/>
            <a:ext cx="9144000" cy="6850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28FE70-34AD-4D7F-B461-BC5D7493577F}"/>
              </a:ext>
            </a:extLst>
          </p:cNvPr>
          <p:cNvSpPr txBox="1"/>
          <p:nvPr/>
        </p:nvSpPr>
        <p:spPr>
          <a:xfrm>
            <a:off x="254000" y="143789"/>
            <a:ext cx="889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Dear Lord Jesus, </a:t>
            </a:r>
          </a:p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look around we see signs of spring, new birth, new hope. We see flowers emerging after their winter’s sleep, we see birds, </a:t>
            </a:r>
            <a:r>
              <a:rPr lang="en-GB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squrrels</a:t>
            </a: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signs of excited life.</a:t>
            </a:r>
          </a:p>
          <a:p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benefit from reflecting on the old </a:t>
            </a:r>
            <a:r>
              <a:rPr lang="en-GB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childrens</a:t>
            </a:r>
            <a:r>
              <a:rPr lang="en-GB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hymn, at this time of struggle for the whole of humanity…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298E1-1142-4252-AD68-1F1F589965C1}"/>
              </a:ext>
            </a:extLst>
          </p:cNvPr>
          <p:cNvSpPr txBox="1"/>
          <p:nvPr/>
        </p:nvSpPr>
        <p:spPr>
          <a:xfrm>
            <a:off x="3754796" y="2601141"/>
            <a:ext cx="8591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dirty="0">
                <a:solidFill>
                  <a:srgbClr val="FFFF00"/>
                </a:solidFill>
              </a:rPr>
              <a:t>God, Who made the earth,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The air, the sky, the sea,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Who gave the light its birth,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He cares for me</a:t>
            </a:r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b="1" dirty="0">
                <a:solidFill>
                  <a:srgbClr val="FFFF00"/>
                </a:solidFill>
              </a:rPr>
              <a:t>God, Who made the grass,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The flower, the fruit, the tree,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The day and night to pass,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He cares for me.</a:t>
            </a:r>
          </a:p>
          <a:p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5B63A-7CB7-4064-98F8-0C88E2EC4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"/>
            <a:ext cx="9144000" cy="6850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F5929-65C7-4BD2-9FC7-15764227646A}"/>
              </a:ext>
            </a:extLst>
          </p:cNvPr>
          <p:cNvSpPr txBox="1"/>
          <p:nvPr/>
        </p:nvSpPr>
        <p:spPr>
          <a:xfrm>
            <a:off x="3945706" y="584814"/>
            <a:ext cx="85915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b="1" dirty="0">
                <a:solidFill>
                  <a:srgbClr val="FFFF00"/>
                </a:solidFill>
              </a:rPr>
              <a:t>God, Who made the sun,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The moon, the stars, is He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Who, when life’s clouds come on,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He cares for me.</a:t>
            </a:r>
          </a:p>
          <a:p>
            <a:endParaRPr lang="en-GB" sz="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b="1" dirty="0">
                <a:solidFill>
                  <a:srgbClr val="FFFF00"/>
                </a:solidFill>
              </a:rPr>
              <a:t>God, Who made all things,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On earth, in air, in sea,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Who if I lean on Him,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Will care for me.</a:t>
            </a:r>
          </a:p>
          <a:p>
            <a:endParaRPr lang="en-GB" altLang="en-US" sz="800" b="1" dirty="0">
              <a:solidFill>
                <a:srgbClr val="FFFF00"/>
              </a:solidFill>
            </a:endParaRPr>
          </a:p>
          <a:p>
            <a:endParaRPr lang="en-GB" altLang="en-US" sz="2400" b="1" dirty="0">
              <a:solidFill>
                <a:srgbClr val="FFFF00"/>
              </a:solidFill>
            </a:endParaRPr>
          </a:p>
          <a:p>
            <a:endParaRPr lang="en-GB" altLang="en-US" sz="2400" b="1" dirty="0">
              <a:solidFill>
                <a:srgbClr val="FFFF00"/>
              </a:solidFill>
            </a:endParaRPr>
          </a:p>
          <a:p>
            <a:r>
              <a:rPr lang="en-GB" altLang="en-US" sz="2400" b="1" dirty="0">
                <a:solidFill>
                  <a:srgbClr val="FFFF00"/>
                </a:solidFill>
              </a:rPr>
              <a:t>God, who sent his Son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To die on Calvary,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He, if I lean on him,</a:t>
            </a:r>
            <a:br>
              <a:rPr lang="en-GB" altLang="en-US" sz="2400" b="1" dirty="0">
                <a:solidFill>
                  <a:srgbClr val="FFFF00"/>
                </a:solidFill>
              </a:rPr>
            </a:br>
            <a:r>
              <a:rPr lang="en-GB" altLang="en-US" sz="2400" b="1" dirty="0">
                <a:solidFill>
                  <a:srgbClr val="FFFF00"/>
                </a:solidFill>
              </a:rPr>
              <a:t>Will care for me.</a:t>
            </a: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 b="1" dirty="0">
              <a:solidFill>
                <a:srgbClr val="FFFF00"/>
              </a:solidFill>
            </a:endParaRPr>
          </a:p>
          <a:p>
            <a:endParaRPr lang="en-GB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301B30-6050-4FBC-8A7A-775071549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B23289-7C09-4800-BA41-B854FAE72C79}"/>
              </a:ext>
            </a:extLst>
          </p:cNvPr>
          <p:cNvSpPr txBox="1"/>
          <p:nvPr/>
        </p:nvSpPr>
        <p:spPr>
          <a:xfrm>
            <a:off x="2028826" y="77628"/>
            <a:ext cx="69961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FFFF00"/>
                </a:solidFill>
              </a:rPr>
              <a:t>Psalm 118.19-29</a:t>
            </a:r>
          </a:p>
          <a:p>
            <a:pPr algn="r"/>
            <a:r>
              <a:rPr lang="en-US" sz="2400" b="1" baseline="30000" dirty="0">
                <a:solidFill>
                  <a:srgbClr val="FFFF00"/>
                </a:solidFill>
              </a:rPr>
              <a:t>19 </a:t>
            </a:r>
            <a:r>
              <a:rPr lang="en-US" sz="2400" b="1" dirty="0">
                <a:solidFill>
                  <a:srgbClr val="FFFF00"/>
                </a:solidFill>
              </a:rPr>
              <a:t>Open for me the gates of the righteous;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I will enter and give thanks to 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baseline="30000" dirty="0">
                <a:solidFill>
                  <a:srgbClr val="FFFF00"/>
                </a:solidFill>
              </a:rPr>
              <a:t>20 </a:t>
            </a:r>
            <a:r>
              <a:rPr lang="en-US" sz="2400" b="1" dirty="0">
                <a:solidFill>
                  <a:srgbClr val="FFFF00"/>
                </a:solidFill>
              </a:rPr>
              <a:t>This is the gate of 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through which the righteous may enter.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baseline="30000" dirty="0">
                <a:solidFill>
                  <a:srgbClr val="FFFF00"/>
                </a:solidFill>
              </a:rPr>
              <a:t>21 </a:t>
            </a:r>
            <a:r>
              <a:rPr lang="en-US" sz="2400" b="1" dirty="0">
                <a:solidFill>
                  <a:srgbClr val="FFFF00"/>
                </a:solidFill>
              </a:rPr>
              <a:t>I will give you thanks, for you answered me;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you have become my salvation.</a:t>
            </a:r>
          </a:p>
          <a:p>
            <a:pPr algn="r"/>
            <a:r>
              <a:rPr lang="en-US" sz="2400" b="1" baseline="30000" dirty="0">
                <a:solidFill>
                  <a:srgbClr val="FFFF00"/>
                </a:solidFill>
              </a:rPr>
              <a:t>22 </a:t>
            </a:r>
            <a:r>
              <a:rPr lang="en-US" sz="2400" b="1" dirty="0">
                <a:solidFill>
                  <a:srgbClr val="FFFF00"/>
                </a:solidFill>
              </a:rPr>
              <a:t>The stone the builders rejected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has become the cornerstone;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baseline="30000" dirty="0">
                <a:solidFill>
                  <a:srgbClr val="FFFF00"/>
                </a:solidFill>
              </a:rPr>
              <a:t>23 </a:t>
            </a:r>
            <a:r>
              <a:rPr lang="en-US" sz="2400" b="1" dirty="0">
                <a:solidFill>
                  <a:srgbClr val="FFFF00"/>
                </a:solidFill>
              </a:rPr>
              <a:t>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 has done this,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and it is marvelous in our eyes.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baseline="30000" dirty="0">
                <a:solidFill>
                  <a:srgbClr val="FFFF00"/>
                </a:solidFill>
              </a:rPr>
              <a:t>24 </a:t>
            </a:r>
            <a:r>
              <a:rPr lang="en-US" sz="2400" b="1" dirty="0">
                <a:solidFill>
                  <a:srgbClr val="FFFF00"/>
                </a:solidFill>
              </a:rPr>
              <a:t>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 has done it this very day;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let us rejoice today and be glad.</a:t>
            </a:r>
          </a:p>
          <a:p>
            <a:pPr algn="r"/>
            <a:endParaRPr lang="en-US" sz="24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5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44902-02A8-41D8-ACF4-6BF85D2DB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0B684-1D82-4FFD-A096-5EEBC34D9148}"/>
              </a:ext>
            </a:extLst>
          </p:cNvPr>
          <p:cNvSpPr txBox="1"/>
          <p:nvPr/>
        </p:nvSpPr>
        <p:spPr>
          <a:xfrm>
            <a:off x="1619250" y="77628"/>
            <a:ext cx="74056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baseline="30000" dirty="0">
                <a:solidFill>
                  <a:srgbClr val="FFFF00"/>
                </a:solidFill>
              </a:rPr>
              <a:t>25 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, save us! 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, grant us success!</a:t>
            </a:r>
          </a:p>
          <a:p>
            <a:pPr algn="r"/>
            <a:r>
              <a:rPr lang="en-US" sz="2400" b="1" baseline="30000" dirty="0">
                <a:solidFill>
                  <a:srgbClr val="FFFF00"/>
                </a:solidFill>
              </a:rPr>
              <a:t>26 </a:t>
            </a:r>
            <a:r>
              <a:rPr lang="en-US" sz="2400" b="1" dirty="0">
                <a:solidFill>
                  <a:srgbClr val="FFFF00"/>
                </a:solidFill>
              </a:rPr>
              <a:t>Blessed is he who comes in the name of 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From the house of 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 we bless you.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baseline="30000" dirty="0">
                <a:solidFill>
                  <a:srgbClr val="FFFF00"/>
                </a:solidFill>
              </a:rPr>
              <a:t>27 </a:t>
            </a:r>
            <a:r>
              <a:rPr lang="en-US" sz="2400" b="1" dirty="0">
                <a:solidFill>
                  <a:srgbClr val="FFFF00"/>
                </a:solidFill>
              </a:rPr>
              <a:t>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 is God, and he has made his light shine on us.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With boughs in hand, join in the festal procession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up to the horns of the altar.</a:t>
            </a:r>
          </a:p>
          <a:p>
            <a:pPr algn="r"/>
            <a:r>
              <a:rPr lang="en-US" sz="2400" b="1" baseline="30000" dirty="0">
                <a:solidFill>
                  <a:srgbClr val="FFFF00"/>
                </a:solidFill>
              </a:rPr>
              <a:t>28 </a:t>
            </a:r>
            <a:r>
              <a:rPr lang="en-US" sz="2400" b="1" dirty="0">
                <a:solidFill>
                  <a:srgbClr val="FFFF00"/>
                </a:solidFill>
              </a:rPr>
              <a:t>You are my God, and I will praise you;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you are my God, and I will exalt you.</a:t>
            </a:r>
          </a:p>
          <a:p>
            <a:pPr algn="r"/>
            <a:r>
              <a:rPr lang="en-US" sz="2400" b="1" baseline="30000" dirty="0">
                <a:solidFill>
                  <a:srgbClr val="FFFF00"/>
                </a:solidFill>
              </a:rPr>
              <a:t>29 </a:t>
            </a:r>
            <a:r>
              <a:rPr lang="en-US" sz="2400" b="1" dirty="0">
                <a:solidFill>
                  <a:srgbClr val="FFFF00"/>
                </a:solidFill>
              </a:rPr>
              <a:t>Give thanks to the </a:t>
            </a:r>
            <a:r>
              <a:rPr lang="en-US" sz="2400" b="1" cap="small" dirty="0">
                <a:solidFill>
                  <a:srgbClr val="FFFF00"/>
                </a:solidFill>
              </a:rPr>
              <a:t>Lord</a:t>
            </a:r>
            <a:r>
              <a:rPr lang="en-US" sz="2400" b="1" dirty="0">
                <a:solidFill>
                  <a:srgbClr val="FFFF00"/>
                </a:solidFill>
              </a:rPr>
              <a:t>, for he is good;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    his love endures for ever.</a:t>
            </a:r>
          </a:p>
          <a:p>
            <a:pPr algn="r"/>
            <a:endParaRPr lang="en-US" sz="24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8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3B98A-D352-4DC3-B841-348BD2DB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3900" cy="695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16A28-4AD9-4472-803A-E1EC1EE32087}"/>
              </a:ext>
            </a:extLst>
          </p:cNvPr>
          <p:cNvSpPr txBox="1"/>
          <p:nvPr/>
        </p:nvSpPr>
        <p:spPr>
          <a:xfrm>
            <a:off x="657225" y="695325"/>
            <a:ext cx="79819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</a:rPr>
              <a:t>Matthew 21.7-11 (Reading for the 6</a:t>
            </a:r>
            <a:r>
              <a:rPr lang="en-US" sz="2400" b="1" i="1" baseline="30000" dirty="0">
                <a:solidFill>
                  <a:srgbClr val="FFFF00"/>
                </a:solidFill>
              </a:rPr>
              <a:t>th</a:t>
            </a:r>
            <a:r>
              <a:rPr lang="en-US" sz="2400" b="1" i="1" dirty="0">
                <a:solidFill>
                  <a:srgbClr val="FFFF00"/>
                </a:solidFill>
              </a:rPr>
              <a:t> Sunday in Lent)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baseline="30000" dirty="0">
                <a:solidFill>
                  <a:srgbClr val="FFFF00"/>
                </a:solidFill>
              </a:rPr>
              <a:t>7 </a:t>
            </a:r>
            <a:r>
              <a:rPr lang="en-US" sz="2400" b="1" dirty="0">
                <a:solidFill>
                  <a:srgbClr val="FFFF00"/>
                </a:solidFill>
              </a:rPr>
              <a:t>They brought the donkey and the colt and placed their cloaks on them for Jesus to sit on. </a:t>
            </a:r>
            <a:r>
              <a:rPr lang="en-US" sz="2400" b="1" baseline="30000" dirty="0">
                <a:solidFill>
                  <a:srgbClr val="FFFF00"/>
                </a:solidFill>
              </a:rPr>
              <a:t>8 </a:t>
            </a:r>
            <a:r>
              <a:rPr lang="en-US" sz="2400" b="1" dirty="0">
                <a:solidFill>
                  <a:srgbClr val="FFFF00"/>
                </a:solidFill>
              </a:rPr>
              <a:t>A very large crowd spread their cloaks on the road, while others cut branches from the trees and spread them on the road. </a:t>
            </a:r>
            <a:r>
              <a:rPr lang="en-US" sz="2400" b="1" baseline="30000" dirty="0">
                <a:solidFill>
                  <a:srgbClr val="FFFF00"/>
                </a:solidFill>
              </a:rPr>
              <a:t>9 </a:t>
            </a:r>
            <a:r>
              <a:rPr lang="en-US" sz="2400" b="1" dirty="0">
                <a:solidFill>
                  <a:srgbClr val="FFFF00"/>
                </a:solidFill>
              </a:rPr>
              <a:t>The crowds that went ahead of him and those that followed shouted,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‘Hosanna to the Son of David!’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‘Blessed is he who comes in the name of the Lord!’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‘Hosanna in the highest heaven!’</a:t>
            </a:r>
          </a:p>
          <a:p>
            <a:r>
              <a:rPr lang="en-US" sz="2400" b="1" baseline="30000" dirty="0">
                <a:solidFill>
                  <a:srgbClr val="FFFF00"/>
                </a:solidFill>
              </a:rPr>
              <a:t>10 </a:t>
            </a:r>
            <a:r>
              <a:rPr lang="en-US" sz="2400" b="1" dirty="0">
                <a:solidFill>
                  <a:srgbClr val="FFFF00"/>
                </a:solidFill>
              </a:rPr>
              <a:t>When Jesus entered Jerusalem, the whole city was stirred and asked, ‘Who is this?’</a:t>
            </a:r>
          </a:p>
          <a:p>
            <a:r>
              <a:rPr lang="en-US" sz="2400" b="1" baseline="30000" dirty="0">
                <a:solidFill>
                  <a:srgbClr val="FFFF00"/>
                </a:solidFill>
              </a:rPr>
              <a:t>11 </a:t>
            </a:r>
            <a:r>
              <a:rPr lang="en-US" sz="2400" b="1" dirty="0">
                <a:solidFill>
                  <a:srgbClr val="FFFF00"/>
                </a:solidFill>
              </a:rPr>
              <a:t>The crowds answered, ‘This is Jesus, the prophet from Nazareth in Galilee.’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4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0F6E6-1A7D-4AEE-8921-5D2EA738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8288" y="-771525"/>
            <a:ext cx="12353925" cy="7713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17FC9A-331B-4AA0-B595-6D30FD5DA895}"/>
              </a:ext>
            </a:extLst>
          </p:cNvPr>
          <p:cNvSpPr txBox="1"/>
          <p:nvPr/>
        </p:nvSpPr>
        <p:spPr>
          <a:xfrm>
            <a:off x="225425" y="1056412"/>
            <a:ext cx="8918575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i="1" dirty="0">
                <a:solidFill>
                  <a:schemeClr val="bg1"/>
                </a:solidFill>
              </a:rPr>
              <a:t>Please pray for…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Those who have been bereaved recently – that they may experience your peace.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Those who are ill, that they may experience your healing touch.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Scientists, who are trying to find answers and solutions to this pandemic – that they may work with Your values in mind.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All those we know and love, who are finding life a struggle at the moment.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Our church family, as we try to remember Palm Sunday, during these times of restrictions. Help us to raise our eyes to the heavens , and keep us from being pulled down by earthly concerns.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</a:rPr>
              <a:t>Pray for the body of Christ worldwide, and thank You for our unity.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285999" y="1243327"/>
            <a:ext cx="4572000" cy="12787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en-GB" sz="2700" kern="10" dirty="0">
              <a:solidFill>
                <a:srgbClr val="C39BE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200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" y="2304084"/>
            <a:ext cx="1385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0958" y="498897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02718" y="5633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740157-E5BA-48D7-A96C-B59B7D837CCA}"/>
              </a:ext>
            </a:extLst>
          </p:cNvPr>
          <p:cNvSpPr/>
          <p:nvPr/>
        </p:nvSpPr>
        <p:spPr>
          <a:xfrm>
            <a:off x="682943" y="1243326"/>
            <a:ext cx="7639565" cy="43943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dirty="0">
                <a:solidFill>
                  <a:schemeClr val="bg1"/>
                </a:solidFill>
              </a:rPr>
              <a:t>Bible Verse for the Week      </a:t>
            </a:r>
          </a:p>
          <a:p>
            <a:pPr algn="ctr"/>
            <a:r>
              <a:rPr lang="en-GB" sz="2700" dirty="0"/>
              <a:t> </a:t>
            </a:r>
          </a:p>
          <a:p>
            <a:pPr algn="ctr"/>
            <a:r>
              <a:rPr lang="en-GB" sz="2700" dirty="0"/>
              <a:t> </a:t>
            </a:r>
          </a:p>
          <a:p>
            <a:r>
              <a:rPr lang="en-GB" sz="3600" dirty="0">
                <a:solidFill>
                  <a:srgbClr val="7030A0"/>
                </a:solidFill>
              </a:rPr>
              <a:t>Jesus said…..“I am the way and the truth and the life. No-one comes to the Father except through me .” </a:t>
            </a:r>
          </a:p>
          <a:p>
            <a:r>
              <a:rPr lang="en-GB" sz="3300" dirty="0">
                <a:solidFill>
                  <a:schemeClr val="bg1"/>
                </a:solidFill>
              </a:rPr>
              <a:t>                                                 </a:t>
            </a:r>
            <a:r>
              <a:rPr lang="en-GB" sz="2100" dirty="0">
                <a:solidFill>
                  <a:srgbClr val="FF0000"/>
                </a:solidFill>
              </a:rPr>
              <a:t>John 10 verse 11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9FF0C89-F2C8-4DA0-94FB-BB2FA391D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74" y="1390682"/>
            <a:ext cx="1259649" cy="12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775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Young</dc:creator>
  <cp:lastModifiedBy>John Young</cp:lastModifiedBy>
  <cp:revision>66</cp:revision>
  <dcterms:created xsi:type="dcterms:W3CDTF">2020-03-20T09:24:10Z</dcterms:created>
  <dcterms:modified xsi:type="dcterms:W3CDTF">2020-04-04T12:23:17Z</dcterms:modified>
</cp:coreProperties>
</file>